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67" r:id="rId4"/>
    <p:sldId id="268" r:id="rId5"/>
    <p:sldId id="289" r:id="rId6"/>
    <p:sldId id="290" r:id="rId7"/>
    <p:sldId id="291" r:id="rId8"/>
    <p:sldId id="296" r:id="rId9"/>
    <p:sldId id="293" r:id="rId10"/>
    <p:sldId id="294" r:id="rId11"/>
    <p:sldId id="295" r:id="rId12"/>
    <p:sldId id="292" r:id="rId13"/>
    <p:sldId id="285" r:id="rId14"/>
    <p:sldId id="286" r:id="rId15"/>
    <p:sldId id="287" r:id="rId16"/>
    <p:sldId id="288" r:id="rId17"/>
    <p:sldId id="282" r:id="rId18"/>
    <p:sldId id="283" r:id="rId19"/>
    <p:sldId id="261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99"/>
    <a:srgbClr val="836DF5"/>
    <a:srgbClr val="7D10E0"/>
    <a:srgbClr val="741AD6"/>
    <a:srgbClr val="1B85D5"/>
    <a:srgbClr val="3366FF"/>
    <a:srgbClr val="0000FF"/>
    <a:srgbClr val="C06730"/>
    <a:srgbClr val="0EB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660"/>
  </p:normalViewPr>
  <p:slideViewPr>
    <p:cSldViewPr>
      <p:cViewPr>
        <p:scale>
          <a:sx n="50" d="100"/>
          <a:sy n="50" d="100"/>
        </p:scale>
        <p:origin x="-1243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BA5DE-CF0E-4E2C-A177-EFBB40C4FFE0}" type="datetimeFigureOut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5AE3F-E426-42BC-B02A-050CE989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8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" y="-27384"/>
            <a:ext cx="9252520" cy="69393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028384" y="6433963"/>
            <a:ext cx="1197496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921C0D8-F05C-4734-A377-A2C81A33E0DD}" type="datetime1">
              <a:rPr lang="zh-CN" altLang="en-US" smtClean="0"/>
              <a:pPr/>
              <a:t>2014/1/25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3636" y="6475108"/>
            <a:ext cx="432048" cy="366844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F110AE5A-E339-434B-87F4-833975C2B8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73140" y="6496880"/>
            <a:ext cx="58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page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12176" y="648248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Xie</a:t>
            </a:r>
            <a:r>
              <a:rPr lang="en-US" altLang="zh-CN" sz="1600" baseline="0" dirty="0" smtClean="0">
                <a:solidFill>
                  <a:schemeClr val="bg1"/>
                </a:solidFill>
              </a:rPr>
              <a:t> Lingzhi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0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F060-D198-4550-A3A3-03B43D6C893E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B37-2635-4031-B407-DDFD30FF4F62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79F5-BBE6-43AA-B8A7-02FB6CD50147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8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E189-754C-4DF3-9EE7-01D14BBC7D48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1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1C68-C27F-45CC-9309-2D4C3BB0597F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05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8F69-2866-460A-BA7B-F90BF9CD495E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447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47D2-6B82-44C2-8103-E6D34E67CA18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4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A3D8-100B-4DF9-BBC9-B5BB1821F32E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67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08EF-4A14-4504-9C6A-DC7EF15717DE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40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55F5-A9F4-4729-A669-2B3A7E8F56C7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5086-A6E8-41B5-BCC4-B598A4B64B61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0AE5A-E339-434B-87F4-833975C2B8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10147" y="2017415"/>
            <a:ext cx="2050132" cy="2851745"/>
            <a:chOff x="1610147" y="2017415"/>
            <a:chExt cx="2050132" cy="28517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627784" y="4365104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660279" y="2612529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610147" y="3779515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25005" y="2603004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  <a:scene3d>
              <a:camera prst="orthographicFront">
                <a:rot lat="0" lon="0" rev="36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645421" y="3774182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  <a:scene3d>
              <a:camera prst="orthographicFront">
                <a:rot lat="0" lon="0" rev="36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626937" y="2017415"/>
              <a:ext cx="0" cy="504056"/>
            </a:xfrm>
            <a:prstGeom prst="line">
              <a:avLst/>
            </a:prstGeom>
            <a:ln w="25400">
              <a:solidFill>
                <a:srgbClr val="836D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 descr="C:\Users\Lingzhi\Desktop\8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2" y="-72007"/>
            <a:ext cx="9277058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5739894" y="4632678"/>
            <a:ext cx="2354681" cy="64807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hlinkClick r:id="rId3" action="ppaction://hlinksldjump"/>
          </p:cNvPr>
          <p:cNvSpPr/>
          <p:nvPr/>
        </p:nvSpPr>
        <p:spPr>
          <a:xfrm>
            <a:off x="5667886" y="4682355"/>
            <a:ext cx="2343989" cy="5353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4" action="ppaction://hlinksldjump"/>
          </p:cNvPr>
          <p:cNvSpPr/>
          <p:nvPr/>
        </p:nvSpPr>
        <p:spPr>
          <a:xfrm>
            <a:off x="5736196" y="2942832"/>
            <a:ext cx="2343989" cy="5353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5" action="ppaction://hlinksldjump"/>
          </p:cNvPr>
          <p:cNvSpPr/>
          <p:nvPr/>
        </p:nvSpPr>
        <p:spPr>
          <a:xfrm>
            <a:off x="5730936" y="2101974"/>
            <a:ext cx="2343989" cy="5353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hlinkClick r:id="rId6" action="ppaction://hlinksldjump"/>
          </p:cNvPr>
          <p:cNvSpPr/>
          <p:nvPr/>
        </p:nvSpPr>
        <p:spPr>
          <a:xfrm>
            <a:off x="1619672" y="2420888"/>
            <a:ext cx="2016224" cy="201622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hlinkClick r:id="rId5" action="ppaction://hlinksldjump"/>
          </p:cNvPr>
          <p:cNvSpPr/>
          <p:nvPr/>
        </p:nvSpPr>
        <p:spPr>
          <a:xfrm>
            <a:off x="395536" y="1916832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hlinkClick r:id="rId7" action="ppaction://hlinksldjump"/>
          </p:cNvPr>
          <p:cNvSpPr/>
          <p:nvPr/>
        </p:nvSpPr>
        <p:spPr>
          <a:xfrm>
            <a:off x="2071936" y="926232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hlinkClick r:id="rId8" action="ppaction://hlinksldjump"/>
          </p:cNvPr>
          <p:cNvSpPr/>
          <p:nvPr/>
        </p:nvSpPr>
        <p:spPr>
          <a:xfrm>
            <a:off x="3733096" y="3852312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hlinkClick r:id="rId7" action="ppaction://hlinksldjump"/>
          </p:cNvPr>
          <p:cNvSpPr/>
          <p:nvPr/>
        </p:nvSpPr>
        <p:spPr>
          <a:xfrm>
            <a:off x="3763576" y="1901592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hlinkClick r:id="rId7" action="ppaction://hlinksldjump"/>
          </p:cNvPr>
          <p:cNvSpPr/>
          <p:nvPr/>
        </p:nvSpPr>
        <p:spPr>
          <a:xfrm>
            <a:off x="2051720" y="4832216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hlinkClick r:id="rId5" action="ppaction://hlinksldjump"/>
          </p:cNvPr>
          <p:cNvSpPr/>
          <p:nvPr/>
        </p:nvSpPr>
        <p:spPr>
          <a:xfrm>
            <a:off x="373480" y="3861048"/>
            <a:ext cx="1152128" cy="11521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hlinkClick r:id="rId9" action="ppaction://hlinksldjump"/>
          </p:cNvPr>
          <p:cNvSpPr/>
          <p:nvPr/>
        </p:nvSpPr>
        <p:spPr>
          <a:xfrm>
            <a:off x="5713606" y="3815328"/>
            <a:ext cx="2343989" cy="5353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8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7643634" y="2301028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283594" y="2148628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580112" y="2006728"/>
            <a:ext cx="11963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430773" y="2506596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31898" y="3068960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199063" y="2132856"/>
            <a:ext cx="11963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80112" y="1621978"/>
            <a:ext cx="11963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339752" y="5013176"/>
            <a:ext cx="11963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580112" y="4277330"/>
            <a:ext cx="11963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09360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W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1026" name="Picture 2" descr="C:\Users\Lingzhi\Desktop\99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41" y="1052736"/>
            <a:ext cx="2383672" cy="1743964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ingzhi\Desktop\asteris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2143558" cy="2138173"/>
          </a:xfrm>
          <a:prstGeom prst="rect">
            <a:avLst/>
          </a:prstGeom>
          <a:noFill/>
          <a:ln w="95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ingzhi\Desktop\000666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94" y="4054939"/>
            <a:ext cx="2320498" cy="2326389"/>
          </a:xfrm>
          <a:prstGeom prst="rect">
            <a:avLst/>
          </a:prstGeom>
          <a:noFill/>
          <a:ln w="95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ingzhi\Desktop\windows fla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06" y="2996951"/>
            <a:ext cx="2453016" cy="2445709"/>
          </a:xfrm>
          <a:prstGeom prst="rect">
            <a:avLst/>
          </a:prstGeom>
          <a:noFill/>
          <a:ln w="95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ingzhi\Desktop\ing and mor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06" y="3573016"/>
            <a:ext cx="2343150" cy="234315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99958" y="1199294"/>
            <a:ext cx="2132481" cy="1195385"/>
          </a:xfrm>
          <a:prstGeom prst="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</p:spPr>
        <p:txBody>
          <a:bodyPr wrap="square" lIns="144000" tIns="162000" rIns="108000" b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网络图标形简意赅，形貌尺寸与间隙留白的拿捏到位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97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3424116" y="1016440"/>
            <a:ext cx="3433388" cy="104228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20842" y="4627906"/>
            <a:ext cx="3433388" cy="104228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W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2053" name="Picture 5" descr="C:\Users\Lingzhi\Desktop\22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95" y="1686920"/>
            <a:ext cx="3753389" cy="462240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Lingzhi\Desktop\1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21" y="404664"/>
            <a:ext cx="3752211" cy="462095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0508" y="1052736"/>
            <a:ext cx="204775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lnSpc>
                <a:spcPct val="120000"/>
              </a:lnSpc>
              <a:defRPr sz="1600"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400" dirty="0"/>
              <a:t>网页用色时尚淡雅，迎合消费群体的大众心理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7217" y="5069418"/>
            <a:ext cx="237626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整体板块布局遵循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960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网格规则，页眉页脚风格匹配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7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9294" y="1087016"/>
            <a:ext cx="2514265" cy="4319752"/>
            <a:chOff x="355060" y="1103586"/>
            <a:chExt cx="2514265" cy="4319752"/>
          </a:xfrm>
        </p:grpSpPr>
        <p:pic>
          <p:nvPicPr>
            <p:cNvPr id="1028" name="Picture 4" descr="C:\Users\Lingzhi\Desktop\00iiii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215670"/>
              <a:ext cx="2307103" cy="4106353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355060" y="1103586"/>
              <a:ext cx="2514265" cy="4319752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3310988" y="1087016"/>
            <a:ext cx="2514265" cy="4319752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251151" y="1087016"/>
            <a:ext cx="2514265" cy="4319752"/>
            <a:chOff x="6266917" y="1002271"/>
            <a:chExt cx="2514265" cy="4319752"/>
          </a:xfrm>
        </p:grpSpPr>
        <p:pic>
          <p:nvPicPr>
            <p:cNvPr id="1029" name="Picture 5" descr="C:\Users\Lingzhi\Desktop\jjj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102782"/>
              <a:ext cx="2319959" cy="4129236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6266917" y="1002271"/>
              <a:ext cx="2514265" cy="4319752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39294" y="5588714"/>
            <a:ext cx="251426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iPhone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手机界面样例之一，图片正文的阅读页面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0988" y="5588714"/>
            <a:ext cx="253596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iPhone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手机界面样例之二，开机后的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loading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1151" y="5588714"/>
            <a:ext cx="251426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iPhone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手机界面样例之三，图片新闻的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浏览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Lingzhi\Desktop\PS mobile interface_load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42" y="1202768"/>
            <a:ext cx="2301696" cy="408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2050" name="Picture 2" descr="C:\Users\Lingzhi\Desktop\覓覓寻_她的主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62" y="2201248"/>
            <a:ext cx="2192702" cy="389204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ingzhi\Desktop\覓覓寻_主页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6" y="548680"/>
            <a:ext cx="2192704" cy="389204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ingzhi\Desktop\覓覓寻_我的主页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798" y="1645312"/>
            <a:ext cx="2201290" cy="390729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ingzhi\Desktop\覓觅寻_排行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34" y="1089375"/>
            <a:ext cx="2201290" cy="390729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31640" y="5635436"/>
            <a:ext cx="28606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iPhone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手机交友界面展示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675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3422" y="5993530"/>
            <a:ext cx="28370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手机搜索界面展示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Users\Lingzhi\Desktop\UC_安卓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84" y="998694"/>
            <a:ext cx="2793080" cy="465513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ingzhi\Desktop\UC_安卓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73" y="992798"/>
            <a:ext cx="2800154" cy="4666922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ingzhi\Desktop\UC_安卓_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8" y="991270"/>
            <a:ext cx="2801988" cy="466997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94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4098" name="Picture 2" descr="C:\Users\Lingzhi\Desktop\0614_iPad_主界面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6" y="637455"/>
            <a:ext cx="4424616" cy="331846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ingzhi\Desktop\0614_iPad_最新推荐_主界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48" y="2498264"/>
            <a:ext cx="4396248" cy="329718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1720" y="4437112"/>
            <a:ext cx="187220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iPad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主界面效果图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169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6608" y="4670763"/>
            <a:ext cx="1872208" cy="35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iPad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子页面效果图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Users\Lingzhi\Desktop\0614_iPad_换肤_界面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764998"/>
            <a:ext cx="4462328" cy="334674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ingzhi\Desktop\0614_iPad_设置对话_界面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328" y="2132856"/>
            <a:ext cx="4502360" cy="337677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9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2511890" y="5989756"/>
            <a:ext cx="12399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540012" y="5573474"/>
            <a:ext cx="12399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540012" y="3390646"/>
            <a:ext cx="174395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615048" y="4359008"/>
            <a:ext cx="0" cy="14758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853953" y="2144937"/>
            <a:ext cx="0" cy="14758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31840" y="1916832"/>
            <a:ext cx="12399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700252" y="5373216"/>
            <a:ext cx="12399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648550" y="3661622"/>
            <a:ext cx="0" cy="14758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32240" y="3598637"/>
            <a:ext cx="0" cy="14758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67486" y="4308192"/>
            <a:ext cx="0" cy="14758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15" name="Picture 8" descr="C:\Users\Lingzhi\Desktop\deamon musi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2833" r="2832" b="2585"/>
          <a:stretch/>
        </p:blipFill>
        <p:spPr bwMode="auto">
          <a:xfrm>
            <a:off x="3404106" y="4538732"/>
            <a:ext cx="1728192" cy="172819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ingzhi\Desktop\999999999999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38" y="1446026"/>
            <a:ext cx="3741816" cy="2386447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Users\Lingzhi\Desktop\uuuu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9" b="2990"/>
          <a:stretch/>
        </p:blipFill>
        <p:spPr bwMode="auto">
          <a:xfrm>
            <a:off x="421579" y="676930"/>
            <a:ext cx="2894753" cy="1634524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Lingzhi\Desktop\uuuu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796136" y="4623221"/>
            <a:ext cx="2880320" cy="1643702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ingzhi\Desktop\cll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68" y="2924642"/>
            <a:ext cx="1736832" cy="174048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17199" y="5216944"/>
            <a:ext cx="2054601" cy="104997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lIns="108000" tIns="90000" rIns="108000" bIns="72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大量使用图层叠加，图标虽小，表现的细节却丰富而精致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C:\Users\Lingzhi\Desktop\ripp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6"/>
          <a:stretch/>
        </p:blipFill>
        <p:spPr bwMode="auto">
          <a:xfrm>
            <a:off x="3193005" y="3357340"/>
            <a:ext cx="1451003" cy="151182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Users\Lingzhi\Desktop\ear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66" y="1845172"/>
            <a:ext cx="1511820" cy="151182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1749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MUI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25" name="Picture 6" descr="C:\Users\Lingzhi\Desktop\w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20" y="572463"/>
            <a:ext cx="3255596" cy="3232343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Lingzhi\Desktop\speak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12" y="2872391"/>
            <a:ext cx="3355426" cy="3366393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44768" y="4143751"/>
            <a:ext cx="2016224" cy="1044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颜色渐变过渡柔和，高光阴影等明暗调和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86290" y="1543630"/>
            <a:ext cx="2389412" cy="1044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造型精巧美观，透视角度及投影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角度协调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统一</a:t>
            </a:r>
          </a:p>
        </p:txBody>
      </p:sp>
    </p:spTree>
    <p:extLst>
      <p:ext uri="{BB962C8B-B14F-4D97-AF65-F5344CB8AC3E}">
        <p14:creationId xmlns:p14="http://schemas.microsoft.com/office/powerpoint/2010/main" val="20580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79F5-BBE6-43AA-B8A7-02FB6CD50147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85273" y="2132856"/>
            <a:ext cx="6365845" cy="193899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63500" dir="2700000" algn="tl" rotWithShape="0">
              <a:prstClr val="black">
                <a:alpha val="57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谢谢浏览</a:t>
            </a:r>
            <a:endParaRPr lang="en-US" altLang="zh-CN" sz="12000" b="1" dirty="0" smtClean="0">
              <a:solidFill>
                <a:schemeClr val="tx2">
                  <a:lumMod val="40000"/>
                  <a:lumOff val="6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5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" name="组合 2073"/>
          <p:cNvGrpSpPr/>
          <p:nvPr/>
        </p:nvGrpSpPr>
        <p:grpSpPr>
          <a:xfrm>
            <a:off x="1043608" y="1636946"/>
            <a:ext cx="2183244" cy="1872208"/>
            <a:chOff x="1043608" y="1628800"/>
            <a:chExt cx="2183244" cy="1872208"/>
          </a:xfrm>
        </p:grpSpPr>
        <p:sp>
          <p:nvSpPr>
            <p:cNvPr id="13" name="矩形 12"/>
            <p:cNvSpPr/>
            <p:nvPr/>
          </p:nvSpPr>
          <p:spPr>
            <a:xfrm>
              <a:off x="1043608" y="1628800"/>
              <a:ext cx="2183244" cy="1872208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2528" y="1766466"/>
              <a:ext cx="1633180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以飘零的花瓣和隐约的渔船作为视觉的引线，引领观者神游水墨烘托的别墅圣境。表现手法以烘托渲染为主，画面意境明快轻悠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737427" y="3816916"/>
            <a:ext cx="1774800" cy="1987255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44624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GUI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2075" name="Picture 4" descr="C:\Users\Lingzhi\Desktop\7_当代地产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r="422"/>
          <a:stretch/>
        </p:blipFill>
        <p:spPr bwMode="auto">
          <a:xfrm>
            <a:off x="2862428" y="906333"/>
            <a:ext cx="5958044" cy="2604532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ingzhi\Desktop\6_来自大山的智慧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40300"/>
            <a:ext cx="3770415" cy="256902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79047" y="3939045"/>
            <a:ext cx="163318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画面结构匀称大方，素材采用从少从精，整体给人工整睿智的美感，暗合书名。更有竹子的点缀，营造梅兰竹菊的书香之气，是为君子之德淡泊如水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~~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flipV="1">
            <a:off x="4165951" y="3816916"/>
            <a:ext cx="1713096" cy="943892"/>
          </a:xfrm>
          <a:prstGeom prst="bentConnector3">
            <a:avLst>
              <a:gd name="adj1" fmla="val 41994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5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流程图: 过程 25"/>
          <p:cNvSpPr/>
          <p:nvPr/>
        </p:nvSpPr>
        <p:spPr>
          <a:xfrm>
            <a:off x="3165368" y="1170391"/>
            <a:ext cx="2774784" cy="3834000"/>
          </a:xfrm>
          <a:prstGeom prst="flowChartProcess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>
            <a:off x="240634" y="1160790"/>
            <a:ext cx="2574000" cy="3816000"/>
          </a:xfrm>
          <a:prstGeom prst="flowChartProcess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GUI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4113" name="Picture 17" descr="C:\Users\Lingzhi\Desktop\diamo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48564"/>
            <a:ext cx="2419201" cy="36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Lingzhi\Desktop\linyouj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50" y="1248563"/>
            <a:ext cx="2603194" cy="36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Lingzhi\Desktop\weiqi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248563"/>
            <a:ext cx="2453799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流程图: 过程 26"/>
          <p:cNvSpPr/>
          <p:nvPr/>
        </p:nvSpPr>
        <p:spPr>
          <a:xfrm>
            <a:off x="6298295" y="1172042"/>
            <a:ext cx="2584800" cy="3816000"/>
          </a:xfrm>
          <a:prstGeom prst="flowChartProcess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44" y="5132482"/>
            <a:ext cx="292473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折线拆分界面，钻石凸显主题，兼有紫与红的交织掩映，让画面大气华丽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11998" y="5127222"/>
            <a:ext cx="292473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将文字浮于立方体的表面，辅以黑色的背景，烘托神秘，彰显期待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47094" y="5111456"/>
            <a:ext cx="292473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简洁明快的开业海报，用最少的画面语言向受众传达信息</a:t>
            </a:r>
          </a:p>
        </p:txBody>
      </p:sp>
    </p:spTree>
    <p:extLst>
      <p:ext uri="{BB962C8B-B14F-4D97-AF65-F5344CB8AC3E}">
        <p14:creationId xmlns:p14="http://schemas.microsoft.com/office/powerpoint/2010/main" val="3773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7376925" y="3645024"/>
            <a:ext cx="0" cy="10413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803416" y="3645024"/>
            <a:ext cx="0" cy="104134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80112" y="5429458"/>
            <a:ext cx="13681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732512" y="4997410"/>
            <a:ext cx="13681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6542416" y="4452879"/>
            <a:ext cx="2340000" cy="1224000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4194954"/>
            <a:ext cx="2411760" cy="175432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造型力求比列恰当自然，距离间隙把握追求协调，用色多为鲜艳的色调，烘托明亮愉悦的视觉感受</a:t>
            </a:r>
            <a:endParaRPr lang="en-US" altLang="zh-CN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19772" y="5301208"/>
            <a:ext cx="13681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932040" y="2852936"/>
            <a:ext cx="13681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95736" y="1916832"/>
            <a:ext cx="13681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83968" y="3968552"/>
            <a:ext cx="0" cy="828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75656" y="3104456"/>
            <a:ext cx="0" cy="8286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77090" y="1291709"/>
            <a:ext cx="3031156" cy="2592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GUI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5123" name="Picture 3" descr="C:\Users\Lingzhi\Desktop\cl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9" y="908720"/>
            <a:ext cx="2411760" cy="241176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ingzhi\Desktop\sl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06" y="4637370"/>
            <a:ext cx="2625944" cy="1179332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ingzhi\Desktop\mk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2" y="3782486"/>
            <a:ext cx="2406008" cy="245482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Lingzhi\Desktop\be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53409"/>
            <a:ext cx="2121890" cy="359567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Lingzhi\Desktop\0000008888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932" y="1401308"/>
            <a:ext cx="2821051" cy="23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2697172" y="1369176"/>
            <a:ext cx="129876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250974" y="1388925"/>
            <a:ext cx="187220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231617" y="1300292"/>
            <a:ext cx="19357" cy="83903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61609" y="5332740"/>
            <a:ext cx="187220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618748" y="5332740"/>
            <a:ext cx="187220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98617" y="4560839"/>
            <a:ext cx="19357" cy="83903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419498" y="3064441"/>
            <a:ext cx="0" cy="115413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959875" y="2813012"/>
            <a:ext cx="0" cy="115413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Lingzhi\Desktop\gun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r="10484"/>
          <a:stretch/>
        </p:blipFill>
        <p:spPr bwMode="auto">
          <a:xfrm>
            <a:off x="5087350" y="3967147"/>
            <a:ext cx="2520280" cy="239750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A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24" name="Picture 5" descr="C:\Users\Lingzhi\Desktop\eag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1" y="652220"/>
            <a:ext cx="2343856" cy="230224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75255" y="5085184"/>
            <a:ext cx="902811" cy="56630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4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造型细腻</a:t>
            </a:r>
            <a:endParaRPr lang="en-US" altLang="zh-CN" dirty="0"/>
          </a:p>
          <a:p>
            <a:r>
              <a:rPr lang="zh-CN" altLang="en-US" dirty="0" smtClean="0"/>
              <a:t>形象</a:t>
            </a:r>
            <a:r>
              <a:rPr lang="zh-CN" altLang="en-US" dirty="0"/>
              <a:t>生动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97181" y="1124744"/>
            <a:ext cx="902811" cy="56630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线条简洁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刻画逼真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3" descr="C:\Users\Lingzhi\Desktop\be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32" y="2020372"/>
            <a:ext cx="2499554" cy="265577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Lingzhi\Desktop\sha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33" y="1084268"/>
            <a:ext cx="3137173" cy="219352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ingzhi\Desktop\c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8" y="3641509"/>
            <a:ext cx="2497021" cy="2411311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8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71 -0.26898 L -1.66667E-6 -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1344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816 -0.31806 L -3.05556E-6 4.44444E-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590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5 0.24676 L 0.00278 -0.0011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5" y="-1240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08 0.29723 L -4.44444E-6 -3.7037E-6 " pathEditMode="fixed" rAng="0" ptsTypes="AA">
                                      <p:cBhvr>
                                        <p:cTn id="15" dur="1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>
            <a:off x="5364088" y="2924944"/>
            <a:ext cx="0" cy="10045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627784" y="3216527"/>
            <a:ext cx="0" cy="10045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771933" y="4725144"/>
            <a:ext cx="12483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724128" y="5157192"/>
            <a:ext cx="12483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164288" y="3078449"/>
            <a:ext cx="0" cy="10045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564804" y="3072511"/>
            <a:ext cx="0" cy="100456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712156" y="2204864"/>
            <a:ext cx="172819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339752" y="4941168"/>
            <a:ext cx="172819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/>
          <p:nvPr/>
        </p:nvCxnSpPr>
        <p:spPr>
          <a:xfrm rot="5400000" flipH="1" flipV="1">
            <a:off x="109154" y="2275223"/>
            <a:ext cx="2824079" cy="1531234"/>
          </a:xfrm>
          <a:prstGeom prst="bentConnector3">
            <a:avLst>
              <a:gd name="adj1" fmla="val 7806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A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6147" name="Picture 3" descr="C:\Users\Lingzhi\Desktop\00898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916264"/>
            <a:ext cx="2352061" cy="239305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Lingzhi\Desktop\btf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26" y="1049148"/>
            <a:ext cx="3362171" cy="224144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Lingzhi\Desktop\peacock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00" y="851528"/>
            <a:ext cx="2664296" cy="2439067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544223" y="3841789"/>
            <a:ext cx="1988217" cy="171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33237" y="3924984"/>
            <a:ext cx="1899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彩绘的基础从形状开始，前期形状勾勒到位，后期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着色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用色较少，色彩鲜明，搭配协调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7" y="4005064"/>
            <a:ext cx="2741371" cy="2218069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75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521826" y="1484784"/>
            <a:ext cx="7307030" cy="48245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973" y="939333"/>
            <a:ext cx="6826627" cy="4867107"/>
          </a:xfrm>
          <a:prstGeom prst="rect">
            <a:avLst/>
          </a:prstGeom>
          <a:solidFill>
            <a:schemeClr val="bg1"/>
          </a:solidFill>
          <a:ln w="9525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A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1026" name="Picture 2" descr="C:\Users\Lingzhi\Desktop\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5" y="1220410"/>
            <a:ext cx="6271424" cy="432048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49048" y="1571084"/>
            <a:ext cx="1724000" cy="361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每年春节前后那几天都是在牌桌上度过的，昼夜熬战，乐在其中。妈妈抱怨，好吃好住留不住客，只有麻将牌九留得住客。有感于此，灵感闪现，遂以麻将扑克为题材，画了一套主题图标。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5819" y="58793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嬉皮风格，自娱自乐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9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0152" y="108501"/>
            <a:ext cx="2376264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A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522" y="5724545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趣味生动的智能手机桌面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构图简洁，创意新奇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5794499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复古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风格的造型尝试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Lingzhi\Desktop\jj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8" y="930360"/>
            <a:ext cx="2949575" cy="4640262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ingzhi\Desktop\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40" y="1036722"/>
            <a:ext cx="4940300" cy="4533900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5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5138-CD79-4A6A-AED3-481876E08EBD}" type="datetime1">
              <a:rPr lang="zh-CN" altLang="en-US" smtClean="0"/>
              <a:t>2014/1/25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0AE5A-E339-434B-87F4-833975C2B807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08620" y="108501"/>
            <a:ext cx="2448272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W</a:t>
            </a:r>
            <a:r>
              <a:rPr lang="en-US" altLang="zh-CN" sz="4600" dirty="0" smtClean="0">
                <a:solidFill>
                  <a:srgbClr val="BB18C5"/>
                </a:solidFill>
                <a:latin typeface="+mj-lt"/>
                <a:ea typeface="叶根友毛笔行书2.0版" pitchFamily="2" charset="-122"/>
              </a:rPr>
              <a:t>UI</a:t>
            </a:r>
            <a:r>
              <a:rPr lang="zh-CN" altLang="en-US" sz="4600" dirty="0" smtClean="0">
                <a:solidFill>
                  <a:srgbClr val="BB18C5"/>
                </a:solidFill>
                <a:latin typeface="Freestyle Script" pitchFamily="66" charset="0"/>
                <a:ea typeface="叶根友毛笔行书2.0版" pitchFamily="2" charset="-122"/>
              </a:rPr>
              <a:t>展示</a:t>
            </a:r>
            <a:endParaRPr lang="en-US" altLang="zh-CN" sz="4600" dirty="0" smtClean="0">
              <a:solidFill>
                <a:srgbClr val="BB18C5"/>
              </a:solidFill>
              <a:latin typeface="Freestyle Script" pitchFamily="66" charset="0"/>
              <a:ea typeface="叶根友毛笔行书2.0版" pitchFamily="2" charset="-122"/>
            </a:endParaRPr>
          </a:p>
        </p:txBody>
      </p:sp>
      <p:pic>
        <p:nvPicPr>
          <p:cNvPr id="1027" name="Picture 3" descr="C:\Users\Lingzhi\Desktop\pic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86" y="1052945"/>
            <a:ext cx="5222486" cy="3484894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>
            <a:innerShdw blurRad="127000">
              <a:prstClr val="black">
                <a:alpha val="51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ingzhi\Desktop\pic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54238"/>
            <a:ext cx="5021227" cy="3567203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>
            <a:innerShdw blurRad="127000">
              <a:prstClr val="black">
                <a:alpha val="51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5009342"/>
            <a:ext cx="23761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相片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框架设计简易轻巧，寓具象与意象为一体，设计风格简约而不失美感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692" y="1268760"/>
            <a:ext cx="237614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大自然也是杰出的配色设计师，直接从相片背景中吸取颜色来修饰留白部分，发现也很搭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0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536</Words>
  <Application>Microsoft Office PowerPoint</Application>
  <PresentationFormat>全屏显示(4:3)</PresentationFormat>
  <Paragraphs>91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Lingzhi</dc:creator>
  <cp:lastModifiedBy>Lingzhi</cp:lastModifiedBy>
  <cp:revision>366</cp:revision>
  <dcterms:created xsi:type="dcterms:W3CDTF">2013-07-12T04:07:36Z</dcterms:created>
  <dcterms:modified xsi:type="dcterms:W3CDTF">2014-01-25T13:47:03Z</dcterms:modified>
</cp:coreProperties>
</file>